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8" r:id="rId3"/>
    <p:sldId id="259" r:id="rId4"/>
    <p:sldId id="260" r:id="rId5"/>
    <p:sldId id="261" r:id="rId6"/>
    <p:sldId id="257" r:id="rId7"/>
    <p:sldId id="262" r:id="rId8"/>
    <p:sldId id="286" r:id="rId9"/>
    <p:sldId id="287" r:id="rId10"/>
    <p:sldId id="288" r:id="rId11"/>
    <p:sldId id="289" r:id="rId12"/>
    <p:sldId id="290" r:id="rId13"/>
    <p:sldId id="291" r:id="rId14"/>
    <p:sldId id="269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279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44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34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59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86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4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6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85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96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18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53BE7-2B82-4DF6-A9A6-BF805FED5057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69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428737"/>
            <a:ext cx="7772400" cy="2171714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n-GB" dirty="0"/>
              <a:t>L-Cloud</a:t>
            </a:r>
            <a:r>
              <a:rPr lang="el-GR" dirty="0"/>
              <a:t/>
            </a:r>
            <a:br>
              <a:rPr lang="el-GR" dirty="0"/>
            </a:br>
            <a:r>
              <a:rPr lang="en-GB" dirty="0"/>
              <a:t> 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Assessment of meeting 2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1063-3B7B-410F-BC98-6CC48EE653F2}" type="slidenum">
              <a:rPr lang="el-GR" smtClean="0"/>
              <a:pPr/>
              <a:t>1</a:t>
            </a:fld>
            <a:endParaRPr lang="el-G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8BC6C0-DF27-4033-BF5C-923FFFC48BB2}"/>
              </a:ext>
            </a:extLst>
          </p:cNvPr>
          <p:cNvPicPr/>
          <p:nvPr/>
        </p:nvPicPr>
        <p:blipFill rotWithShape="1">
          <a:blip r:embed="rId2"/>
          <a:srcRect l="13741" t="22625" r="38370" b="57855"/>
          <a:stretch/>
        </p:blipFill>
        <p:spPr bwMode="auto">
          <a:xfrm>
            <a:off x="2895600" y="323026"/>
            <a:ext cx="6872808" cy="2171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35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3" t="32381" r="55357" b="18730"/>
          <a:stretch/>
        </p:blipFill>
        <p:spPr>
          <a:xfrm>
            <a:off x="566056" y="-162806"/>
            <a:ext cx="10755087" cy="69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4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86" t="32222" r="50982" b="17619"/>
          <a:stretch/>
        </p:blipFill>
        <p:spPr>
          <a:xfrm>
            <a:off x="1736100" y="315686"/>
            <a:ext cx="9405980" cy="593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79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65" t="35713" r="49018" b="14763"/>
          <a:stretch/>
        </p:blipFill>
        <p:spPr>
          <a:xfrm>
            <a:off x="1197429" y="335018"/>
            <a:ext cx="10271194" cy="58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8" t="30476" r="55714" b="18254"/>
          <a:stretch/>
        </p:blipFill>
        <p:spPr>
          <a:xfrm>
            <a:off x="990599" y="-185989"/>
            <a:ext cx="9832595" cy="66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3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9646"/>
          </a:xfrm>
        </p:spPr>
        <p:txBody>
          <a:bodyPr/>
          <a:lstStyle/>
          <a:p>
            <a:r>
              <a:rPr lang="en-US"/>
              <a:t>The information given </a:t>
            </a:r>
            <a:r>
              <a:rPr lang="en-US" b="1"/>
              <a:t>helped me better understand…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58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72" t="34444" r="53303" b="13968"/>
          <a:stretch/>
        </p:blipFill>
        <p:spPr>
          <a:xfrm>
            <a:off x="1480457" y="253912"/>
            <a:ext cx="9361714" cy="62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0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86" t="32540" r="55893" b="16984"/>
          <a:stretch/>
        </p:blipFill>
        <p:spPr>
          <a:xfrm>
            <a:off x="1556657" y="420196"/>
            <a:ext cx="8723769" cy="62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26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50" t="28254" r="53571" b="19524"/>
          <a:stretch/>
        </p:blipFill>
        <p:spPr>
          <a:xfrm>
            <a:off x="1578429" y="522514"/>
            <a:ext cx="8703109" cy="59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6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78" t="35105" r="51487" b="13080"/>
          <a:stretch/>
        </p:blipFill>
        <p:spPr>
          <a:xfrm>
            <a:off x="1180618" y="578734"/>
            <a:ext cx="9774497" cy="591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5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8" t="27936" r="55089" b="19365"/>
          <a:stretch/>
        </p:blipFill>
        <p:spPr>
          <a:xfrm>
            <a:off x="1763486" y="430994"/>
            <a:ext cx="8770804" cy="599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Questionnaire was sent to all partners with the following format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369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6" t="38571" r="54821" b="12381"/>
          <a:stretch/>
        </p:blipFill>
        <p:spPr>
          <a:xfrm>
            <a:off x="1051581" y="468086"/>
            <a:ext cx="9057125" cy="575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7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7" t="31111" r="55893" b="20317"/>
          <a:stretch/>
        </p:blipFill>
        <p:spPr>
          <a:xfrm>
            <a:off x="1277308" y="222422"/>
            <a:ext cx="8765825" cy="59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0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74" t="31905" r="52769" b="15079"/>
          <a:stretch/>
        </p:blipFill>
        <p:spPr>
          <a:xfrm>
            <a:off x="1315935" y="381000"/>
            <a:ext cx="9450035" cy="62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02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5" t="34762" r="50982" b="15079"/>
          <a:stretch/>
        </p:blipFill>
        <p:spPr>
          <a:xfrm>
            <a:off x="1001486" y="337456"/>
            <a:ext cx="9860251" cy="58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57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Comments by Individuals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297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meeting enabled me to clear up questions I previously had on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yes</a:t>
            </a:r>
          </a:p>
          <a:p>
            <a:r>
              <a:rPr lang="en-GB" dirty="0"/>
              <a:t>Budget and administration</a:t>
            </a:r>
          </a:p>
          <a:p>
            <a:r>
              <a:rPr lang="en-GB" dirty="0"/>
              <a:t>YES</a:t>
            </a:r>
          </a:p>
          <a:p>
            <a:r>
              <a:rPr lang="en-GB" dirty="0"/>
              <a:t>the timeline</a:t>
            </a:r>
          </a:p>
          <a:p>
            <a:r>
              <a:rPr lang="en-GB" dirty="0"/>
              <a:t>IO2 &amp; IO3</a:t>
            </a:r>
          </a:p>
          <a:p>
            <a:r>
              <a:rPr lang="en-GB" dirty="0"/>
              <a:t>Yes</a:t>
            </a:r>
          </a:p>
          <a:p>
            <a:r>
              <a:rPr lang="en-GB" dirty="0" smtClean="0"/>
              <a:t>Yes</a:t>
            </a:r>
          </a:p>
          <a:p>
            <a:r>
              <a:rPr lang="en-GB" dirty="0" smtClean="0"/>
              <a:t>yes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95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following element/s is/are still a major concern to me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Project activity delivery (</a:t>
            </a:r>
            <a:r>
              <a:rPr lang="en-GB" dirty="0" err="1"/>
              <a:t>Doukas</a:t>
            </a:r>
            <a:r>
              <a:rPr lang="en-GB" dirty="0"/>
              <a:t> and EUROGEO) - IO1 </a:t>
            </a:r>
          </a:p>
          <a:p>
            <a:r>
              <a:rPr lang="en-GB" dirty="0"/>
              <a:t>Monitoring workflow and ensuring work delivered</a:t>
            </a:r>
          </a:p>
          <a:p>
            <a:r>
              <a:rPr lang="en-GB" dirty="0"/>
              <a:t>THE CLOUD LEADER PROFILE</a:t>
            </a:r>
          </a:p>
          <a:p>
            <a:r>
              <a:rPr lang="en-GB" dirty="0"/>
              <a:t>How the final outcomes will look like.</a:t>
            </a:r>
          </a:p>
          <a:p>
            <a:r>
              <a:rPr lang="en-GB" dirty="0"/>
              <a:t>Including IO2 results to the Athens Training</a:t>
            </a:r>
          </a:p>
          <a:p>
            <a:r>
              <a:rPr lang="en-GB" dirty="0"/>
              <a:t>Design a course for developing adaptive education cloud leader (O3)</a:t>
            </a:r>
          </a:p>
        </p:txBody>
      </p:sp>
    </p:spTree>
    <p:extLst>
      <p:ext uri="{BB962C8B-B14F-4D97-AF65-F5344CB8AC3E}">
        <p14:creationId xmlns:p14="http://schemas.microsoft.com/office/powerpoint/2010/main" val="397822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major obstacle/ barrier in this project for the near future will be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Delay </a:t>
            </a:r>
            <a:r>
              <a:rPr lang="en-GB" dirty="0"/>
              <a:t>and understanding of the competence framework</a:t>
            </a:r>
          </a:p>
          <a:p>
            <a:r>
              <a:rPr lang="en-GB" dirty="0"/>
              <a:t>clear and regular communication between partners - online meetings </a:t>
            </a:r>
          </a:p>
          <a:p>
            <a:r>
              <a:rPr lang="en-GB" dirty="0" smtClean="0"/>
              <a:t>The </a:t>
            </a:r>
            <a:r>
              <a:rPr lang="en-GB" dirty="0"/>
              <a:t>difficulties encountered by our online communication between transnational meetings.</a:t>
            </a:r>
          </a:p>
        </p:txBody>
      </p:sp>
    </p:spTree>
    <p:extLst>
      <p:ext uri="{BB962C8B-B14F-4D97-AF65-F5344CB8AC3E}">
        <p14:creationId xmlns:p14="http://schemas.microsoft.com/office/powerpoint/2010/main" val="916654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5932"/>
          </a:xfrm>
        </p:spPr>
        <p:txBody>
          <a:bodyPr/>
          <a:lstStyle/>
          <a:p>
            <a:r>
              <a:rPr lang="en-GB" dirty="0" smtClean="0"/>
              <a:t>CONCLUSIONS</a:t>
            </a:r>
            <a:br>
              <a:rPr lang="en-GB" dirty="0" smtClean="0"/>
            </a:br>
            <a:r>
              <a:rPr lang="en-GB" dirty="0" smtClean="0"/>
              <a:t>In general the meeting was successful but some action is needed for the concerns expressed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19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179" t="23332" r="25179" b="17144"/>
          <a:stretch/>
        </p:blipFill>
        <p:spPr>
          <a:xfrm>
            <a:off x="1143000" y="300670"/>
            <a:ext cx="9633857" cy="649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9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000" t="39047" r="24553" b="23810"/>
          <a:stretch/>
        </p:blipFill>
        <p:spPr>
          <a:xfrm>
            <a:off x="367043" y="489857"/>
            <a:ext cx="11661671" cy="53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9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303" t="30953" r="23482" b="17143"/>
          <a:stretch/>
        </p:blipFill>
        <p:spPr>
          <a:xfrm>
            <a:off x="208160" y="653143"/>
            <a:ext cx="10731983" cy="588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6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5704"/>
          </a:xfrm>
        </p:spPr>
        <p:txBody>
          <a:bodyPr/>
          <a:lstStyle/>
          <a:p>
            <a:r>
              <a:rPr lang="en-GB" dirty="0" smtClean="0"/>
              <a:t>The questionnaire was answered by 8 persons that took part in the meeting</a:t>
            </a:r>
            <a:br>
              <a:rPr lang="en-GB" dirty="0" smtClean="0"/>
            </a:br>
            <a:r>
              <a:rPr lang="en-GB" dirty="0" smtClean="0"/>
              <a:t>These answers are as following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80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43" t="39523" r="54286" b="12699"/>
          <a:stretch/>
        </p:blipFill>
        <p:spPr>
          <a:xfrm>
            <a:off x="1121226" y="331321"/>
            <a:ext cx="9893161" cy="61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3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4" t="36607" r="54060" b="12204"/>
          <a:stretch/>
        </p:blipFill>
        <p:spPr>
          <a:xfrm>
            <a:off x="1551008" y="260195"/>
            <a:ext cx="9802792" cy="63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6" t="41746" r="57054" b="10793"/>
          <a:stretch/>
        </p:blipFill>
        <p:spPr>
          <a:xfrm>
            <a:off x="903514" y="197360"/>
            <a:ext cx="9993086" cy="648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7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168</Words>
  <Application>Microsoft Office PowerPoint</Application>
  <PresentationFormat>Widescreen</PresentationFormat>
  <Paragraphs>29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    L-Cloud   </vt:lpstr>
      <vt:lpstr>The Questionnaire was sent to all partners with the following format</vt:lpstr>
      <vt:lpstr>PowerPoint Presentation</vt:lpstr>
      <vt:lpstr>PowerPoint Presentation</vt:lpstr>
      <vt:lpstr>PowerPoint Presentation</vt:lpstr>
      <vt:lpstr>The questionnaire was answered by 8 persons that took part in the meeting These answers are as following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information given helped me better understand…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 by Individuals</vt:lpstr>
      <vt:lpstr>The meeting enabled me to clear up questions I previously had on:</vt:lpstr>
      <vt:lpstr>The following element/s is/are still a major concern to me:</vt:lpstr>
      <vt:lpstr>The major obstacle/ barrier in this project for the near future will be:</vt:lpstr>
      <vt:lpstr>CONCLUSIONS In general the meeting was successful but some action is needed for the concerns expressed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meeting 1</dc:title>
  <dc:creator>T520</dc:creator>
  <cp:lastModifiedBy>T520</cp:lastModifiedBy>
  <cp:revision>49</cp:revision>
  <dcterms:created xsi:type="dcterms:W3CDTF">2019-03-26T09:21:57Z</dcterms:created>
  <dcterms:modified xsi:type="dcterms:W3CDTF">2019-09-04T05:05:47Z</dcterms:modified>
</cp:coreProperties>
</file>