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59" r:id="rId4"/>
    <p:sldId id="260" r:id="rId5"/>
    <p:sldId id="261" r:id="rId6"/>
    <p:sldId id="257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69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315" r:id="rId24"/>
    <p:sldId id="279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4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9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6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4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6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6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8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3BE7-2B82-4DF6-A9A6-BF805FED5057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3C8B-3155-413D-968B-D6A75E99B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28737"/>
            <a:ext cx="7772400" cy="217171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n-GB" dirty="0"/>
              <a:t>L-Cloud</a:t>
            </a:r>
            <a:r>
              <a:rPr lang="el-GR" dirty="0"/>
              <a:t/>
            </a:r>
            <a:br>
              <a:rPr lang="el-GR" dirty="0"/>
            </a:br>
            <a:r>
              <a:rPr lang="en-GB" dirty="0"/>
              <a:t> 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/>
              <a:t>Assessment of meeting </a:t>
            </a:r>
            <a:r>
              <a:rPr lang="en-GB" sz="3600" dirty="0"/>
              <a:t>4</a:t>
            </a:r>
            <a:r>
              <a:rPr lang="en-GB" sz="3600" dirty="0" smtClean="0"/>
              <a:t> </a:t>
            </a:r>
            <a:endParaRPr lang="en-GB" sz="3600" dirty="0" smtClean="0"/>
          </a:p>
          <a:p>
            <a:r>
              <a:rPr lang="en-GB" sz="3600" dirty="0"/>
              <a:t>i</a:t>
            </a:r>
            <a:r>
              <a:rPr lang="en-GB" sz="3600" dirty="0" smtClean="0"/>
              <a:t>n Athens</a:t>
            </a:r>
          </a:p>
          <a:p>
            <a:r>
              <a:rPr lang="en-GB" sz="3600" dirty="0" smtClean="0"/>
              <a:t>26-27 January 2020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1063-3B7B-410F-BC98-6CC48EE653F2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8BC6C0-DF27-4033-BF5C-923FFFC48BB2}"/>
              </a:ext>
            </a:extLst>
          </p:cNvPr>
          <p:cNvPicPr/>
          <p:nvPr/>
        </p:nvPicPr>
        <p:blipFill rotWithShape="1">
          <a:blip r:embed="rId2"/>
          <a:srcRect l="13741" t="22625" r="38370" b="57855"/>
          <a:stretch/>
        </p:blipFill>
        <p:spPr bwMode="auto">
          <a:xfrm>
            <a:off x="2895600" y="323026"/>
            <a:ext cx="6872808" cy="2171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5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" t="33770" r="52110" b="19345"/>
          <a:stretch/>
        </p:blipFill>
        <p:spPr>
          <a:xfrm>
            <a:off x="1197430" y="309713"/>
            <a:ext cx="10049874" cy="60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0" t="34762" r="51072" b="18571"/>
          <a:stretch/>
        </p:blipFill>
        <p:spPr>
          <a:xfrm>
            <a:off x="1273628" y="273185"/>
            <a:ext cx="10530854" cy="59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9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6" t="29207" r="49464" b="21428"/>
          <a:stretch/>
        </p:blipFill>
        <p:spPr>
          <a:xfrm>
            <a:off x="1164771" y="540476"/>
            <a:ext cx="9757029" cy="55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8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6" t="37460" r="49286" b="14921"/>
          <a:stretch/>
        </p:blipFill>
        <p:spPr>
          <a:xfrm>
            <a:off x="240795" y="511630"/>
            <a:ext cx="10536062" cy="57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9646"/>
          </a:xfrm>
        </p:spPr>
        <p:txBody>
          <a:bodyPr/>
          <a:lstStyle/>
          <a:p>
            <a:r>
              <a:rPr lang="en-US"/>
              <a:t>The information given </a:t>
            </a:r>
            <a:r>
              <a:rPr lang="en-US" b="1"/>
              <a:t>helped me better understand…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8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9" t="30635" r="49910" b="19524"/>
          <a:stretch/>
        </p:blipFill>
        <p:spPr>
          <a:xfrm>
            <a:off x="1099456" y="316585"/>
            <a:ext cx="9993365" cy="57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5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9" t="30635" r="49642" b="24603"/>
          <a:stretch/>
        </p:blipFill>
        <p:spPr>
          <a:xfrm>
            <a:off x="1306284" y="435429"/>
            <a:ext cx="10026900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5" t="31111" r="49642" b="21746"/>
          <a:stretch/>
        </p:blipFill>
        <p:spPr>
          <a:xfrm>
            <a:off x="968828" y="616828"/>
            <a:ext cx="10217542" cy="55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5" t="30476" r="49375" b="23809"/>
          <a:stretch/>
        </p:blipFill>
        <p:spPr>
          <a:xfrm>
            <a:off x="1055914" y="683621"/>
            <a:ext cx="9912575" cy="52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3" t="38413" r="51697" b="16984"/>
          <a:stretch/>
        </p:blipFill>
        <p:spPr>
          <a:xfrm>
            <a:off x="783769" y="522515"/>
            <a:ext cx="10354519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Questionnaire was sent to all partners with the following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36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8" t="30635" r="49553" b="24921"/>
          <a:stretch/>
        </p:blipFill>
        <p:spPr>
          <a:xfrm>
            <a:off x="1012370" y="457201"/>
            <a:ext cx="10822886" cy="55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5" t="31429" r="49643" b="22698"/>
          <a:stretch/>
        </p:blipFill>
        <p:spPr>
          <a:xfrm>
            <a:off x="805542" y="544286"/>
            <a:ext cx="10573223" cy="56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5" t="30953" r="49018" b="23651"/>
          <a:stretch/>
        </p:blipFill>
        <p:spPr>
          <a:xfrm>
            <a:off x="1045028" y="489857"/>
            <a:ext cx="10360229" cy="5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4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0" t="31111" r="49732" b="24285"/>
          <a:stretch/>
        </p:blipFill>
        <p:spPr>
          <a:xfrm>
            <a:off x="1034142" y="380836"/>
            <a:ext cx="10756170" cy="56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 by Individuals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29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meeting enabled me to clear up questions I previously had on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budget transfers, dissemination events</a:t>
            </a:r>
          </a:p>
          <a:p>
            <a:r>
              <a:rPr lang="en-GB" dirty="0"/>
              <a:t>Yes</a:t>
            </a:r>
          </a:p>
          <a:p>
            <a:r>
              <a:rPr lang="en-GB" dirty="0"/>
              <a:t>I am still very curious about the effectiveness for </a:t>
            </a:r>
            <a:r>
              <a:rPr lang="en-GB" dirty="0" smtClean="0"/>
              <a:t>school management</a:t>
            </a:r>
            <a:endParaRPr lang="en-GB" dirty="0"/>
          </a:p>
          <a:p>
            <a:r>
              <a:rPr lang="en-GB" dirty="0"/>
              <a:t>Yes, especially the multiplier events, methodology module and training course' platform</a:t>
            </a:r>
          </a:p>
          <a:p>
            <a:r>
              <a:rPr lang="en-GB" dirty="0"/>
              <a:t>Webinar-MOOC</a:t>
            </a:r>
          </a:p>
          <a:p>
            <a:r>
              <a:rPr lang="en-GB" dirty="0"/>
              <a:t>I am still very curious about the effectiveness for </a:t>
            </a:r>
            <a:r>
              <a:rPr lang="en-GB" dirty="0" smtClean="0"/>
              <a:t>school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following element/s is/are still a major concern to me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</a:t>
            </a:r>
            <a:r>
              <a:rPr lang="en-GB" dirty="0"/>
              <a:t>the MOOC, take all the information and input on time in order to finalise and test the webinar/MOOC</a:t>
            </a:r>
          </a:p>
          <a:p>
            <a:r>
              <a:rPr lang="en-GB" dirty="0"/>
              <a:t>What will be the public response.</a:t>
            </a:r>
          </a:p>
          <a:p>
            <a:r>
              <a:rPr lang="en-GB" dirty="0"/>
              <a:t>Yes, e.g.: to continue 03A3 and 03A4</a:t>
            </a:r>
          </a:p>
          <a:p>
            <a:r>
              <a:rPr lang="en-GB" dirty="0"/>
              <a:t>The interactivity of the design of the Webinar-MOOC</a:t>
            </a:r>
          </a:p>
          <a:p>
            <a:r>
              <a:rPr lang="en-GB" dirty="0"/>
              <a:t>What will be the public response.</a:t>
            </a:r>
          </a:p>
        </p:txBody>
      </p:sp>
    </p:spTree>
    <p:extLst>
      <p:ext uri="{BB962C8B-B14F-4D97-AF65-F5344CB8AC3E}">
        <p14:creationId xmlns:p14="http://schemas.microsoft.com/office/powerpoint/2010/main" val="397822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major obstacle/ barrier in this project for the near future will be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obstacle but challenge of the follow up....a barrier?</a:t>
            </a:r>
          </a:p>
          <a:p>
            <a:r>
              <a:rPr lang="en-GB" dirty="0" err="1"/>
              <a:t>Τhe</a:t>
            </a:r>
            <a:r>
              <a:rPr lang="en-GB" dirty="0"/>
              <a:t> tight schedule of the to-do </a:t>
            </a:r>
            <a:r>
              <a:rPr lang="en-GB" dirty="0" smtClean="0"/>
              <a:t>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54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5932"/>
          </a:xfrm>
        </p:spPr>
        <p:txBody>
          <a:bodyPr/>
          <a:lstStyle/>
          <a:p>
            <a:r>
              <a:rPr lang="en-GB" dirty="0" smtClean="0"/>
              <a:t>CONCLUSIONS</a:t>
            </a:r>
            <a:br>
              <a:rPr lang="en-GB" dirty="0" smtClean="0"/>
            </a:br>
            <a:r>
              <a:rPr lang="en-GB" dirty="0" smtClean="0"/>
              <a:t>In general the meeting was successful but some action is needed for the concerns expressed 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19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87" t="27779" r="25179" b="17144"/>
          <a:stretch/>
        </p:blipFill>
        <p:spPr>
          <a:xfrm>
            <a:off x="1224643" y="775510"/>
            <a:ext cx="9573986" cy="6012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1344" y="386814"/>
            <a:ext cx="880654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and Work in the 3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Transnational Meeting in Barcelona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9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90" t="48640" r="24552" b="23810"/>
          <a:stretch/>
        </p:blipFill>
        <p:spPr>
          <a:xfrm>
            <a:off x="263979" y="1799409"/>
            <a:ext cx="11710307" cy="3948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7975" y="542252"/>
            <a:ext cx="58859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Organisation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3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Transnational Meeting in Barcelona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9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03" t="30953" r="23482" b="17143"/>
          <a:stretch/>
        </p:blipFill>
        <p:spPr>
          <a:xfrm>
            <a:off x="208160" y="653143"/>
            <a:ext cx="10731983" cy="588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6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704"/>
          </a:xfrm>
        </p:spPr>
        <p:txBody>
          <a:bodyPr/>
          <a:lstStyle/>
          <a:p>
            <a:r>
              <a:rPr lang="en-GB" dirty="0" smtClean="0"/>
              <a:t>The questionnaire was answered by 9 persons that took part in the meeting</a:t>
            </a:r>
            <a:br>
              <a:rPr lang="en-GB" dirty="0" smtClean="0"/>
            </a:br>
            <a:r>
              <a:rPr lang="en-GB" dirty="0" smtClean="0"/>
              <a:t>These answers are as following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0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5" t="30318" r="50179" b="19047"/>
          <a:stretch/>
        </p:blipFill>
        <p:spPr>
          <a:xfrm>
            <a:off x="1099457" y="464938"/>
            <a:ext cx="10156371" cy="57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9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8" t="30635" r="50804" b="17619"/>
          <a:stretch/>
        </p:blipFill>
        <p:spPr>
          <a:xfrm>
            <a:off x="1393370" y="267714"/>
            <a:ext cx="9575488" cy="59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2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4" t="33968" r="51518" b="19207"/>
          <a:stretch/>
        </p:blipFill>
        <p:spPr>
          <a:xfrm>
            <a:off x="1306286" y="597542"/>
            <a:ext cx="9768506" cy="55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219</Words>
  <Application>Microsoft Office PowerPoint</Application>
  <PresentationFormat>Widescreen</PresentationFormat>
  <Paragraphs>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    L-Cloud   </vt:lpstr>
      <vt:lpstr>The Questionnaire was sent to all partners with the following format</vt:lpstr>
      <vt:lpstr>PowerPoint Presentation</vt:lpstr>
      <vt:lpstr>PowerPoint Presentation</vt:lpstr>
      <vt:lpstr>PowerPoint Presentation</vt:lpstr>
      <vt:lpstr>The questionnaire was answered by 9 persons that took part in the meeting These answers are as following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information given helped me better understand…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by Individuals</vt:lpstr>
      <vt:lpstr>The meeting enabled me to clear up questions I previously had on:</vt:lpstr>
      <vt:lpstr>The following element/s is/are still a major concern to me:</vt:lpstr>
      <vt:lpstr>The major obstacle/ barrier in this project for the near future will be:</vt:lpstr>
      <vt:lpstr>CONCLUSIONS In general the meeting was successful but some action is needed for the concerns expressed 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meeting 1</dc:title>
  <dc:creator>T520</dc:creator>
  <cp:lastModifiedBy>T520</cp:lastModifiedBy>
  <cp:revision>81</cp:revision>
  <dcterms:created xsi:type="dcterms:W3CDTF">2019-03-26T09:21:57Z</dcterms:created>
  <dcterms:modified xsi:type="dcterms:W3CDTF">2020-04-09T19:53:10Z</dcterms:modified>
</cp:coreProperties>
</file>